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0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51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4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7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1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6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9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7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6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41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6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325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Design10</dc:creator>
  <cp:lastModifiedBy>User</cp:lastModifiedBy>
  <cp:revision>1</cp:revision>
  <dcterms:created xsi:type="dcterms:W3CDTF">2024-10-17T07:29:48Z</dcterms:created>
  <dcterms:modified xsi:type="dcterms:W3CDTF">2024-10-17T07:30:56Z</dcterms:modified>
</cp:coreProperties>
</file>